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8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842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601C2-7817-4F9C-8CE0-F2FCF266A3CF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642B4-ADF5-45E2-8533-7107EE3EE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17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642B4-ADF5-45E2-8533-7107EE3EEBC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27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139952" y="620688"/>
            <a:ext cx="4536504" cy="4680521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 smtClean="0">
                <a:solidFill>
                  <a:srgbClr val="C00000"/>
                </a:solidFill>
              </a:rPr>
              <a:t>Поздравильный</a:t>
            </a:r>
            <a:r>
              <a:rPr lang="ru-RU" sz="3600" dirty="0" smtClean="0">
                <a:solidFill>
                  <a:srgbClr val="C00000"/>
                </a:solidFill>
              </a:rPr>
              <a:t> фильм – лучший подарок на День рождение!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07504" y="5661248"/>
            <a:ext cx="8568952" cy="27341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Презентация для участия в конкурсе «Удивительные люди»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8" name="Объект 6" descr="image"/>
          <p:cNvPicPr>
            <a:picLocks noGrp="1" noChangeAspect="1"/>
          </p:cNvPicPr>
          <p:nvPr isPhoto="1">
            <p:ph sz="half" idx="4294967295"/>
          </p:nvPr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6"/>
            <a:ext cx="3475038" cy="460851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5-конечная звезда 4"/>
          <p:cNvSpPr/>
          <p:nvPr/>
        </p:nvSpPr>
        <p:spPr>
          <a:xfrm>
            <a:off x="7249342" y="90872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392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Первый фильм был создан в 2014 году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User\Desktop\соня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3930650" cy="253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виталик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16832"/>
            <a:ext cx="3930650" cy="245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свекровь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77072"/>
            <a:ext cx="3960083" cy="233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5-конечная звезда 12"/>
          <p:cNvSpPr/>
          <p:nvPr/>
        </p:nvSpPr>
        <p:spPr>
          <a:xfrm>
            <a:off x="6300192" y="4897161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659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2920" y="5301208"/>
            <a:ext cx="8183880" cy="7338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Самый популярный мой фильм!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User\Desktop\аня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3"/>
            <a:ext cx="6912768" cy="509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5-конечная звезда 10"/>
          <p:cNvSpPr/>
          <p:nvPr/>
        </p:nvSpPr>
        <p:spPr>
          <a:xfrm>
            <a:off x="7908361" y="371703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7485488" y="191683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7966505" y="33265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672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7853208" cy="79216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Фильмы сняты в разных жанрах – комедии, исторические, воспоминания…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147714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Каждый фильм имеет свою уникальность. 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С годами фильмы становятся все лучше и лучше!!!</a:t>
            </a:r>
            <a:endParaRPr lang="ru-RU" dirty="0"/>
          </a:p>
        </p:txBody>
      </p:sp>
      <p:pic>
        <p:nvPicPr>
          <p:cNvPr id="9" name="Picture 2" descr="C:\Users\User\Desktop\яна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3930650" cy="235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вов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21088"/>
            <a:ext cx="3528392" cy="22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марин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07775"/>
            <a:ext cx="3491707" cy="341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5-конечная звезда 9"/>
          <p:cNvSpPr/>
          <p:nvPr/>
        </p:nvSpPr>
        <p:spPr>
          <a:xfrm>
            <a:off x="7706542" y="5341553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760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983480"/>
            <a:ext cx="3960440" cy="14698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 помощью  моих фильмов обычные люди становятся звездами…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User\Desktop\серег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5335278" cy="297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таня, лех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12976"/>
            <a:ext cx="3648764" cy="285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-конечная звезда 6"/>
          <p:cNvSpPr/>
          <p:nvPr/>
        </p:nvSpPr>
        <p:spPr>
          <a:xfrm>
            <a:off x="7543025" y="157849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6468390" y="76470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6660232" y="249289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255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2920" y="5373216"/>
            <a:ext cx="818388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Данное умение я использую 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в </a:t>
            </a:r>
            <a:r>
              <a:rPr lang="ru-RU" dirty="0">
                <a:solidFill>
                  <a:srgbClr val="C00000"/>
                </a:solidFill>
              </a:rPr>
              <a:t>своей работе…</a:t>
            </a:r>
          </a:p>
        </p:txBody>
      </p:sp>
      <p:pic>
        <p:nvPicPr>
          <p:cNvPr id="5122" name="Picture 2" descr="C:\Users\User\Desktop\проект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27" y="476672"/>
            <a:ext cx="456343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веитераны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48680"/>
            <a:ext cx="3930650" cy="281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пчелки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84984"/>
            <a:ext cx="2030283" cy="193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5-конечная звезда 13"/>
          <p:cNvSpPr/>
          <p:nvPr/>
        </p:nvSpPr>
        <p:spPr>
          <a:xfrm>
            <a:off x="7740352" y="40466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6940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29</TotalTime>
  <Words>71</Words>
  <Application>Microsoft Office PowerPoint</Application>
  <PresentationFormat>Экран (4:3)</PresentationFormat>
  <Paragraphs>11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Аспект</vt:lpstr>
      <vt:lpstr>Поздравильный фильм – лучший подарок на День рождение!</vt:lpstr>
      <vt:lpstr>Презентация PowerPoint</vt:lpstr>
      <vt:lpstr>Самый популярный мой фильм!</vt:lpstr>
      <vt:lpstr>Презентация PowerPoint</vt:lpstr>
      <vt:lpstr>С помощью  моих фильмов обычные люди становятся звездами…</vt:lpstr>
      <vt:lpstr>Данное умение я использую  в своей работе…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2017-11-24T04:14:39Z</dcterms:created>
  <dcterms:modified xsi:type="dcterms:W3CDTF">2017-11-24T07:44:49Z</dcterms:modified>
</cp:coreProperties>
</file>